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Relationship Id="rId20" Type="http://schemas.openxmlformats.org/officeDocument/2006/relationships/image" Target="../media/image412.png"/><Relationship Id="rId21" Type="http://schemas.openxmlformats.org/officeDocument/2006/relationships/image" Target="../media/image413.png"/><Relationship Id="rId22" Type="http://schemas.openxmlformats.org/officeDocument/2006/relationships/image" Target="../media/image414.png"/><Relationship Id="rId23" Type="http://schemas.openxmlformats.org/officeDocument/2006/relationships/image" Target="../media/image415.png"/><Relationship Id="rId24" Type="http://schemas.openxmlformats.org/officeDocument/2006/relationships/image" Target="../media/image416.png"/><Relationship Id="rId25" Type="http://schemas.openxmlformats.org/officeDocument/2006/relationships/image" Target="../media/image417.png"/><Relationship Id="rId26" Type="http://schemas.openxmlformats.org/officeDocument/2006/relationships/image" Target="../media/image418.png"/><Relationship Id="rId27" Type="http://schemas.openxmlformats.org/officeDocument/2006/relationships/image" Target="../media/image419.png"/><Relationship Id="rId28" Type="http://schemas.openxmlformats.org/officeDocument/2006/relationships/image" Target="../media/image420.png"/><Relationship Id="rId29" Type="http://schemas.openxmlformats.org/officeDocument/2006/relationships/image" Target="../media/image421.png"/><Relationship Id="rId30" Type="http://schemas.openxmlformats.org/officeDocument/2006/relationships/image" Target="../media/image422.png"/><Relationship Id="rId31" Type="http://schemas.openxmlformats.org/officeDocument/2006/relationships/image" Target="../media/image423.png"/><Relationship Id="rId32" Type="http://schemas.openxmlformats.org/officeDocument/2006/relationships/image" Target="../media/image424.png"/><Relationship Id="rId33" Type="http://schemas.openxmlformats.org/officeDocument/2006/relationships/image" Target="../media/image425.png"/><Relationship Id="rId34" Type="http://schemas.openxmlformats.org/officeDocument/2006/relationships/image" Target="../media/image426.png"/><Relationship Id="rId35" Type="http://schemas.openxmlformats.org/officeDocument/2006/relationships/image" Target="../media/image427.png"/><Relationship Id="rId36" Type="http://schemas.openxmlformats.org/officeDocument/2006/relationships/image" Target="../media/image428.png"/><Relationship Id="rId37" Type="http://schemas.openxmlformats.org/officeDocument/2006/relationships/image" Target="../media/image429.png"/><Relationship Id="rId38" Type="http://schemas.openxmlformats.org/officeDocument/2006/relationships/image" Target="../media/image430.png"/><Relationship Id="rId39" Type="http://schemas.openxmlformats.org/officeDocument/2006/relationships/image" Target="../media/image431.png"/><Relationship Id="rId40" Type="http://schemas.openxmlformats.org/officeDocument/2006/relationships/image" Target="../media/image432.png"/><Relationship Id="rId41" Type="http://schemas.openxmlformats.org/officeDocument/2006/relationships/image" Target="../media/image433.png"/><Relationship Id="rId42" Type="http://schemas.openxmlformats.org/officeDocument/2006/relationships/image" Target="../media/image4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Relationship Id="rId27" Type="http://schemas.openxmlformats.org/officeDocument/2006/relationships/image" Target="../media/image460.png"/><Relationship Id="rId28" Type="http://schemas.openxmlformats.org/officeDocument/2006/relationships/image" Target="../media/image461.png"/><Relationship Id="rId29" Type="http://schemas.openxmlformats.org/officeDocument/2006/relationships/image" Target="../media/image462.png"/><Relationship Id="rId30" Type="http://schemas.openxmlformats.org/officeDocument/2006/relationships/image" Target="../media/image463.png"/><Relationship Id="rId31" Type="http://schemas.openxmlformats.org/officeDocument/2006/relationships/image" Target="../media/image464.png"/><Relationship Id="rId32" Type="http://schemas.openxmlformats.org/officeDocument/2006/relationships/image" Target="../media/image465.png"/><Relationship Id="rId33" Type="http://schemas.openxmlformats.org/officeDocument/2006/relationships/image" Target="../media/image466.png"/><Relationship Id="rId34" Type="http://schemas.openxmlformats.org/officeDocument/2006/relationships/image" Target="../media/image467.png"/><Relationship Id="rId35" Type="http://schemas.openxmlformats.org/officeDocument/2006/relationships/image" Target="../media/image468.png"/><Relationship Id="rId36" Type="http://schemas.openxmlformats.org/officeDocument/2006/relationships/image" Target="../media/image469.png"/><Relationship Id="rId37" Type="http://schemas.openxmlformats.org/officeDocument/2006/relationships/image" Target="../media/image470.png"/><Relationship Id="rId38" Type="http://schemas.openxmlformats.org/officeDocument/2006/relationships/image" Target="../media/image471.png"/><Relationship Id="rId39" Type="http://schemas.openxmlformats.org/officeDocument/2006/relationships/image" Target="../media/image472.png"/><Relationship Id="rId40" Type="http://schemas.openxmlformats.org/officeDocument/2006/relationships/image" Target="../media/image473.png"/><Relationship Id="rId41" Type="http://schemas.openxmlformats.org/officeDocument/2006/relationships/image" Target="../media/image474.png"/><Relationship Id="rId42" Type="http://schemas.openxmlformats.org/officeDocument/2006/relationships/image" Target="../media/image475.png"/><Relationship Id="rId43" Type="http://schemas.openxmlformats.org/officeDocument/2006/relationships/image" Target="../media/image47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image" Target="../media/image479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490.png"/><Relationship Id="rId16" Type="http://schemas.openxmlformats.org/officeDocument/2006/relationships/image" Target="../media/image491.png"/><Relationship Id="rId17" Type="http://schemas.openxmlformats.org/officeDocument/2006/relationships/image" Target="../media/image492.png"/><Relationship Id="rId18" Type="http://schemas.openxmlformats.org/officeDocument/2006/relationships/image" Target="../media/image493.png"/><Relationship Id="rId19" Type="http://schemas.openxmlformats.org/officeDocument/2006/relationships/image" Target="../media/image494.png"/><Relationship Id="rId20" Type="http://schemas.openxmlformats.org/officeDocument/2006/relationships/image" Target="../media/image495.png"/><Relationship Id="rId21" Type="http://schemas.openxmlformats.org/officeDocument/2006/relationships/image" Target="../media/image496.png"/><Relationship Id="rId22" Type="http://schemas.openxmlformats.org/officeDocument/2006/relationships/image" Target="../media/image497.png"/><Relationship Id="rId23" Type="http://schemas.openxmlformats.org/officeDocument/2006/relationships/image" Target="../media/image498.png"/><Relationship Id="rId24" Type="http://schemas.openxmlformats.org/officeDocument/2006/relationships/image" Target="../media/image499.png"/><Relationship Id="rId25" Type="http://schemas.openxmlformats.org/officeDocument/2006/relationships/image" Target="../media/image500.png"/><Relationship Id="rId26" Type="http://schemas.openxmlformats.org/officeDocument/2006/relationships/image" Target="../media/image501.png"/><Relationship Id="rId27" Type="http://schemas.openxmlformats.org/officeDocument/2006/relationships/image" Target="../media/image502.png"/><Relationship Id="rId28" Type="http://schemas.openxmlformats.org/officeDocument/2006/relationships/image" Target="../media/image503.png"/><Relationship Id="rId29" Type="http://schemas.openxmlformats.org/officeDocument/2006/relationships/image" Target="../media/image504.png"/><Relationship Id="rId30" Type="http://schemas.openxmlformats.org/officeDocument/2006/relationships/image" Target="../media/image505.png"/><Relationship Id="rId31" Type="http://schemas.openxmlformats.org/officeDocument/2006/relationships/image" Target="../media/image506.png"/><Relationship Id="rId32" Type="http://schemas.openxmlformats.org/officeDocument/2006/relationships/image" Target="../media/image507.png"/><Relationship Id="rId33" Type="http://schemas.openxmlformats.org/officeDocument/2006/relationships/image" Target="../media/image508.png"/><Relationship Id="rId34" Type="http://schemas.openxmlformats.org/officeDocument/2006/relationships/image" Target="../media/image509.png"/><Relationship Id="rId35" Type="http://schemas.openxmlformats.org/officeDocument/2006/relationships/image" Target="../media/image510.png"/><Relationship Id="rId36" Type="http://schemas.openxmlformats.org/officeDocument/2006/relationships/image" Target="../media/image511.png"/><Relationship Id="rId37" Type="http://schemas.openxmlformats.org/officeDocument/2006/relationships/image" Target="../media/image512.png"/><Relationship Id="rId38" Type="http://schemas.openxmlformats.org/officeDocument/2006/relationships/image" Target="../media/image513.png"/><Relationship Id="rId39" Type="http://schemas.openxmlformats.org/officeDocument/2006/relationships/image" Target="../media/image514.png"/><Relationship Id="rId40" Type="http://schemas.openxmlformats.org/officeDocument/2006/relationships/image" Target="../media/image515.png"/><Relationship Id="rId41" Type="http://schemas.openxmlformats.org/officeDocument/2006/relationships/image" Target="../media/image516.png"/><Relationship Id="rId42" Type="http://schemas.openxmlformats.org/officeDocument/2006/relationships/image" Target="../media/image517.png"/><Relationship Id="rId43" Type="http://schemas.openxmlformats.org/officeDocument/2006/relationships/image" Target="../media/image518.png"/><Relationship Id="rId44" Type="http://schemas.openxmlformats.org/officeDocument/2006/relationships/image" Target="../media/image519.png"/><Relationship Id="rId45" Type="http://schemas.openxmlformats.org/officeDocument/2006/relationships/image" Target="../media/image52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1.png"/><Relationship Id="rId3" Type="http://schemas.openxmlformats.org/officeDocument/2006/relationships/image" Target="../media/image522.png"/><Relationship Id="rId4" Type="http://schemas.openxmlformats.org/officeDocument/2006/relationships/image" Target="../media/image523.png"/><Relationship Id="rId5" Type="http://schemas.openxmlformats.org/officeDocument/2006/relationships/image" Target="../media/image524.png"/><Relationship Id="rId6" Type="http://schemas.openxmlformats.org/officeDocument/2006/relationships/image" Target="../media/image525.png"/><Relationship Id="rId7" Type="http://schemas.openxmlformats.org/officeDocument/2006/relationships/image" Target="../media/image526.png"/><Relationship Id="rId8" Type="http://schemas.openxmlformats.org/officeDocument/2006/relationships/image" Target="../media/image527.png"/><Relationship Id="rId9" Type="http://schemas.openxmlformats.org/officeDocument/2006/relationships/image" Target="../media/image528.png"/><Relationship Id="rId10" Type="http://schemas.openxmlformats.org/officeDocument/2006/relationships/image" Target="../media/image529.png"/><Relationship Id="rId11" Type="http://schemas.openxmlformats.org/officeDocument/2006/relationships/image" Target="../media/image530.png"/><Relationship Id="rId12" Type="http://schemas.openxmlformats.org/officeDocument/2006/relationships/image" Target="../media/image531.png"/><Relationship Id="rId13" Type="http://schemas.openxmlformats.org/officeDocument/2006/relationships/image" Target="../media/image532.png"/><Relationship Id="rId14" Type="http://schemas.openxmlformats.org/officeDocument/2006/relationships/image" Target="../media/image533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37.png"/><Relationship Id="rId19" Type="http://schemas.openxmlformats.org/officeDocument/2006/relationships/image" Target="../media/image538.png"/><Relationship Id="rId20" Type="http://schemas.openxmlformats.org/officeDocument/2006/relationships/image" Target="../media/image539.png"/><Relationship Id="rId21" Type="http://schemas.openxmlformats.org/officeDocument/2006/relationships/image" Target="../media/image540.png"/><Relationship Id="rId22" Type="http://schemas.openxmlformats.org/officeDocument/2006/relationships/image" Target="../media/image541.png"/><Relationship Id="rId23" Type="http://schemas.openxmlformats.org/officeDocument/2006/relationships/image" Target="../media/image542.png"/><Relationship Id="rId24" Type="http://schemas.openxmlformats.org/officeDocument/2006/relationships/image" Target="../media/image543.png"/><Relationship Id="rId25" Type="http://schemas.openxmlformats.org/officeDocument/2006/relationships/image" Target="../media/image544.png"/><Relationship Id="rId26" Type="http://schemas.openxmlformats.org/officeDocument/2006/relationships/image" Target="../media/image545.png"/><Relationship Id="rId27" Type="http://schemas.openxmlformats.org/officeDocument/2006/relationships/image" Target="../media/image546.png"/><Relationship Id="rId28" Type="http://schemas.openxmlformats.org/officeDocument/2006/relationships/image" Target="../media/image547.png"/><Relationship Id="rId29" Type="http://schemas.openxmlformats.org/officeDocument/2006/relationships/image" Target="../media/image548.png"/><Relationship Id="rId30" Type="http://schemas.openxmlformats.org/officeDocument/2006/relationships/image" Target="../media/image549.png"/><Relationship Id="rId31" Type="http://schemas.openxmlformats.org/officeDocument/2006/relationships/image" Target="../media/image550.png"/><Relationship Id="rId32" Type="http://schemas.openxmlformats.org/officeDocument/2006/relationships/image" Target="../media/image551.png"/><Relationship Id="rId33" Type="http://schemas.openxmlformats.org/officeDocument/2006/relationships/image" Target="../media/image552.png"/><Relationship Id="rId34" Type="http://schemas.openxmlformats.org/officeDocument/2006/relationships/image" Target="../media/image553.png"/><Relationship Id="rId35" Type="http://schemas.openxmlformats.org/officeDocument/2006/relationships/image" Target="../media/image554.png"/><Relationship Id="rId36" Type="http://schemas.openxmlformats.org/officeDocument/2006/relationships/image" Target="../media/image555.png"/><Relationship Id="rId37" Type="http://schemas.openxmlformats.org/officeDocument/2006/relationships/image" Target="../media/image556.png"/><Relationship Id="rId38" Type="http://schemas.openxmlformats.org/officeDocument/2006/relationships/image" Target="../media/image557.png"/><Relationship Id="rId39" Type="http://schemas.openxmlformats.org/officeDocument/2006/relationships/image" Target="../media/image558.png"/><Relationship Id="rId40" Type="http://schemas.openxmlformats.org/officeDocument/2006/relationships/image" Target="../media/image559.png"/><Relationship Id="rId41" Type="http://schemas.openxmlformats.org/officeDocument/2006/relationships/image" Target="../media/image56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20" Type="http://schemas.openxmlformats.org/officeDocument/2006/relationships/image" Target="../media/image579.png"/><Relationship Id="rId21" Type="http://schemas.openxmlformats.org/officeDocument/2006/relationships/image" Target="../media/image580.png"/><Relationship Id="rId22" Type="http://schemas.openxmlformats.org/officeDocument/2006/relationships/image" Target="../media/image581.png"/><Relationship Id="rId23" Type="http://schemas.openxmlformats.org/officeDocument/2006/relationships/image" Target="../media/image582.png"/><Relationship Id="rId24" Type="http://schemas.openxmlformats.org/officeDocument/2006/relationships/image" Target="../media/image583.png"/><Relationship Id="rId25" Type="http://schemas.openxmlformats.org/officeDocument/2006/relationships/image" Target="../media/image584.png"/><Relationship Id="rId26" Type="http://schemas.openxmlformats.org/officeDocument/2006/relationships/image" Target="../media/image585.png"/><Relationship Id="rId27" Type="http://schemas.openxmlformats.org/officeDocument/2006/relationships/image" Target="../media/image586.png"/><Relationship Id="rId28" Type="http://schemas.openxmlformats.org/officeDocument/2006/relationships/image" Target="../media/image587.png"/><Relationship Id="rId29" Type="http://schemas.openxmlformats.org/officeDocument/2006/relationships/image" Target="../media/image588.png"/><Relationship Id="rId30" Type="http://schemas.openxmlformats.org/officeDocument/2006/relationships/image" Target="../media/image589.png"/><Relationship Id="rId31" Type="http://schemas.openxmlformats.org/officeDocument/2006/relationships/image" Target="../media/image590.png"/><Relationship Id="rId32" Type="http://schemas.openxmlformats.org/officeDocument/2006/relationships/image" Target="../media/image591.png"/><Relationship Id="rId33" Type="http://schemas.openxmlformats.org/officeDocument/2006/relationships/image" Target="../media/image592.png"/><Relationship Id="rId34" Type="http://schemas.openxmlformats.org/officeDocument/2006/relationships/image" Target="../media/image593.png"/><Relationship Id="rId35" Type="http://schemas.openxmlformats.org/officeDocument/2006/relationships/image" Target="../media/image594.png"/><Relationship Id="rId36" Type="http://schemas.openxmlformats.org/officeDocument/2006/relationships/image" Target="../media/image595.png"/><Relationship Id="rId37" Type="http://schemas.openxmlformats.org/officeDocument/2006/relationships/image" Target="../media/image596.png"/><Relationship Id="rId38" Type="http://schemas.openxmlformats.org/officeDocument/2006/relationships/image" Target="../media/image597.png"/><Relationship Id="rId39" Type="http://schemas.openxmlformats.org/officeDocument/2006/relationships/image" Target="../media/image598.png"/><Relationship Id="rId40" Type="http://schemas.openxmlformats.org/officeDocument/2006/relationships/image" Target="../media/image599.png"/><Relationship Id="rId41" Type="http://schemas.openxmlformats.org/officeDocument/2006/relationships/image" Target="../media/image600.png"/><Relationship Id="rId42" Type="http://schemas.openxmlformats.org/officeDocument/2006/relationships/image" Target="../media/image60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2.png"/><Relationship Id="rId3" Type="http://schemas.openxmlformats.org/officeDocument/2006/relationships/image" Target="../media/image603.png"/><Relationship Id="rId4" Type="http://schemas.openxmlformats.org/officeDocument/2006/relationships/image" Target="../media/image604.png"/><Relationship Id="rId5" Type="http://schemas.openxmlformats.org/officeDocument/2006/relationships/image" Target="../media/image605.png"/><Relationship Id="rId6" Type="http://schemas.openxmlformats.org/officeDocument/2006/relationships/image" Target="../media/image606.png"/><Relationship Id="rId7" Type="http://schemas.openxmlformats.org/officeDocument/2006/relationships/image" Target="../media/image607.png"/><Relationship Id="rId8" Type="http://schemas.openxmlformats.org/officeDocument/2006/relationships/image" Target="../media/image608.png"/><Relationship Id="rId9" Type="http://schemas.openxmlformats.org/officeDocument/2006/relationships/image" Target="../media/image609.png"/><Relationship Id="rId10" Type="http://schemas.openxmlformats.org/officeDocument/2006/relationships/image" Target="../media/image610.png"/><Relationship Id="rId11" Type="http://schemas.openxmlformats.org/officeDocument/2006/relationships/image" Target="../media/image611.png"/><Relationship Id="rId12" Type="http://schemas.openxmlformats.org/officeDocument/2006/relationships/image" Target="../media/image612.png"/><Relationship Id="rId13" Type="http://schemas.openxmlformats.org/officeDocument/2006/relationships/image" Target="../media/image613.png"/><Relationship Id="rId14" Type="http://schemas.openxmlformats.org/officeDocument/2006/relationships/image" Target="../media/image614.png"/><Relationship Id="rId15" Type="http://schemas.openxmlformats.org/officeDocument/2006/relationships/image" Target="../media/image615.png"/><Relationship Id="rId16" Type="http://schemas.openxmlformats.org/officeDocument/2006/relationships/image" Target="../media/image616.png"/><Relationship Id="rId17" Type="http://schemas.openxmlformats.org/officeDocument/2006/relationships/image" Target="../media/image617.png"/><Relationship Id="rId18" Type="http://schemas.openxmlformats.org/officeDocument/2006/relationships/image" Target="../media/image618.png"/><Relationship Id="rId19" Type="http://schemas.openxmlformats.org/officeDocument/2006/relationships/image" Target="../media/image619.png"/><Relationship Id="rId20" Type="http://schemas.openxmlformats.org/officeDocument/2006/relationships/image" Target="../media/image620.png"/><Relationship Id="rId21" Type="http://schemas.openxmlformats.org/officeDocument/2006/relationships/image" Target="../media/image621.png"/><Relationship Id="rId22" Type="http://schemas.openxmlformats.org/officeDocument/2006/relationships/image" Target="../media/image622.png"/><Relationship Id="rId23" Type="http://schemas.openxmlformats.org/officeDocument/2006/relationships/image" Target="../media/image623.png"/><Relationship Id="rId24" Type="http://schemas.openxmlformats.org/officeDocument/2006/relationships/image" Target="../media/image624.png"/><Relationship Id="rId25" Type="http://schemas.openxmlformats.org/officeDocument/2006/relationships/image" Target="../media/image625.png"/><Relationship Id="rId26" Type="http://schemas.openxmlformats.org/officeDocument/2006/relationships/image" Target="../media/image626.png"/><Relationship Id="rId27" Type="http://schemas.openxmlformats.org/officeDocument/2006/relationships/image" Target="../media/image627.png"/><Relationship Id="rId28" Type="http://schemas.openxmlformats.org/officeDocument/2006/relationships/image" Target="../media/image628.png"/><Relationship Id="rId29" Type="http://schemas.openxmlformats.org/officeDocument/2006/relationships/image" Target="../media/image629.png"/><Relationship Id="rId30" Type="http://schemas.openxmlformats.org/officeDocument/2006/relationships/image" Target="../media/image630.png"/><Relationship Id="rId31" Type="http://schemas.openxmlformats.org/officeDocument/2006/relationships/image" Target="../media/image631.png"/><Relationship Id="rId32" Type="http://schemas.openxmlformats.org/officeDocument/2006/relationships/image" Target="../media/image632.png"/><Relationship Id="rId33" Type="http://schemas.openxmlformats.org/officeDocument/2006/relationships/image" Target="../media/image633.png"/><Relationship Id="rId34" Type="http://schemas.openxmlformats.org/officeDocument/2006/relationships/image" Target="../media/image634.png"/><Relationship Id="rId35" Type="http://schemas.openxmlformats.org/officeDocument/2006/relationships/image" Target="../media/image635.png"/><Relationship Id="rId36" Type="http://schemas.openxmlformats.org/officeDocument/2006/relationships/image" Target="../media/image636.png"/><Relationship Id="rId37" Type="http://schemas.openxmlformats.org/officeDocument/2006/relationships/image" Target="../media/image637.png"/><Relationship Id="rId38" Type="http://schemas.openxmlformats.org/officeDocument/2006/relationships/image" Target="../media/image638.png"/><Relationship Id="rId39" Type="http://schemas.openxmlformats.org/officeDocument/2006/relationships/image" Target="../media/image639.png"/><Relationship Id="rId40" Type="http://schemas.openxmlformats.org/officeDocument/2006/relationships/image" Target="../media/image64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29" Type="http://schemas.openxmlformats.org/officeDocument/2006/relationships/image" Target="../media/image71.png"/><Relationship Id="rId30" Type="http://schemas.openxmlformats.org/officeDocument/2006/relationships/image" Target="../media/image72.png"/><Relationship Id="rId31" Type="http://schemas.openxmlformats.org/officeDocument/2006/relationships/image" Target="../media/image73.png"/><Relationship Id="rId32" Type="http://schemas.openxmlformats.org/officeDocument/2006/relationships/image" Target="../media/image74.png"/><Relationship Id="rId33" Type="http://schemas.openxmlformats.org/officeDocument/2006/relationships/image" Target="../media/image75.png"/><Relationship Id="rId34" Type="http://schemas.openxmlformats.org/officeDocument/2006/relationships/image" Target="../media/image76.png"/><Relationship Id="rId35" Type="http://schemas.openxmlformats.org/officeDocument/2006/relationships/image" Target="../media/image77.png"/><Relationship Id="rId36" Type="http://schemas.openxmlformats.org/officeDocument/2006/relationships/image" Target="../media/image78.png"/><Relationship Id="rId37" Type="http://schemas.openxmlformats.org/officeDocument/2006/relationships/image" Target="../media/image79.png"/><Relationship Id="rId38" Type="http://schemas.openxmlformats.org/officeDocument/2006/relationships/image" Target="../media/image80.png"/><Relationship Id="rId39" Type="http://schemas.openxmlformats.org/officeDocument/2006/relationships/image" Target="../media/image81.png"/><Relationship Id="rId40" Type="http://schemas.openxmlformats.org/officeDocument/2006/relationships/image" Target="../media/image82.png"/><Relationship Id="rId41" Type="http://schemas.openxmlformats.org/officeDocument/2006/relationships/image" Target="../media/image83.png"/><Relationship Id="rId42" Type="http://schemas.openxmlformats.org/officeDocument/2006/relationships/image" Target="../media/image84.png"/><Relationship Id="rId43" Type="http://schemas.openxmlformats.org/officeDocument/2006/relationships/image" Target="../media/image85.png"/><Relationship Id="rId44" Type="http://schemas.openxmlformats.org/officeDocument/2006/relationships/image" Target="../media/image86.png"/><Relationship Id="rId45" Type="http://schemas.openxmlformats.org/officeDocument/2006/relationships/image" Target="../media/image87.png"/><Relationship Id="rId46" Type="http://schemas.openxmlformats.org/officeDocument/2006/relationships/image" Target="../media/image88.png"/><Relationship Id="rId47" Type="http://schemas.openxmlformats.org/officeDocument/2006/relationships/image" Target="../media/image89.png"/><Relationship Id="rId48" Type="http://schemas.openxmlformats.org/officeDocument/2006/relationships/image" Target="../media/image90.png"/><Relationship Id="rId49" Type="http://schemas.openxmlformats.org/officeDocument/2006/relationships/image" Target="../media/image91.png"/><Relationship Id="rId50" Type="http://schemas.openxmlformats.org/officeDocument/2006/relationships/image" Target="../media/image92.png"/><Relationship Id="rId51" Type="http://schemas.openxmlformats.org/officeDocument/2006/relationships/image" Target="../media/image9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117.png"/><Relationship Id="rId26" Type="http://schemas.openxmlformats.org/officeDocument/2006/relationships/image" Target="../media/image118.png"/><Relationship Id="rId27" Type="http://schemas.openxmlformats.org/officeDocument/2006/relationships/image" Target="../media/image119.png"/><Relationship Id="rId28" Type="http://schemas.openxmlformats.org/officeDocument/2006/relationships/image" Target="../media/image120.png"/><Relationship Id="rId29" Type="http://schemas.openxmlformats.org/officeDocument/2006/relationships/image" Target="../media/image121.png"/><Relationship Id="rId30" Type="http://schemas.openxmlformats.org/officeDocument/2006/relationships/image" Target="../media/image122.png"/><Relationship Id="rId31" Type="http://schemas.openxmlformats.org/officeDocument/2006/relationships/image" Target="../media/image123.png"/><Relationship Id="rId32" Type="http://schemas.openxmlformats.org/officeDocument/2006/relationships/image" Target="../media/image124.png"/><Relationship Id="rId33" Type="http://schemas.openxmlformats.org/officeDocument/2006/relationships/image" Target="../media/image125.png"/><Relationship Id="rId34" Type="http://schemas.openxmlformats.org/officeDocument/2006/relationships/image" Target="../media/image126.png"/><Relationship Id="rId35" Type="http://schemas.openxmlformats.org/officeDocument/2006/relationships/image" Target="../media/image127.png"/><Relationship Id="rId36" Type="http://schemas.openxmlformats.org/officeDocument/2006/relationships/image" Target="../media/image128.png"/><Relationship Id="rId37" Type="http://schemas.openxmlformats.org/officeDocument/2006/relationships/image" Target="../media/image129.png"/><Relationship Id="rId38" Type="http://schemas.openxmlformats.org/officeDocument/2006/relationships/image" Target="../media/image130.png"/><Relationship Id="rId39" Type="http://schemas.openxmlformats.org/officeDocument/2006/relationships/image" Target="../media/image131.png"/><Relationship Id="rId40" Type="http://schemas.openxmlformats.org/officeDocument/2006/relationships/image" Target="../media/image132.png"/><Relationship Id="rId41" Type="http://schemas.openxmlformats.org/officeDocument/2006/relationships/image" Target="../media/image133.png"/><Relationship Id="rId42" Type="http://schemas.openxmlformats.org/officeDocument/2006/relationships/image" Target="../media/image134.png"/><Relationship Id="rId43" Type="http://schemas.openxmlformats.org/officeDocument/2006/relationships/image" Target="../media/image1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Relationship Id="rId23" Type="http://schemas.openxmlformats.org/officeDocument/2006/relationships/image" Target="../media/image157.png"/><Relationship Id="rId24" Type="http://schemas.openxmlformats.org/officeDocument/2006/relationships/image" Target="../media/image158.png"/><Relationship Id="rId25" Type="http://schemas.openxmlformats.org/officeDocument/2006/relationships/image" Target="../media/image159.png"/><Relationship Id="rId26" Type="http://schemas.openxmlformats.org/officeDocument/2006/relationships/image" Target="../media/image160.png"/><Relationship Id="rId27" Type="http://schemas.openxmlformats.org/officeDocument/2006/relationships/image" Target="../media/image161.png"/><Relationship Id="rId28" Type="http://schemas.openxmlformats.org/officeDocument/2006/relationships/image" Target="../media/image162.png"/><Relationship Id="rId29" Type="http://schemas.openxmlformats.org/officeDocument/2006/relationships/image" Target="../media/image163.png"/><Relationship Id="rId30" Type="http://schemas.openxmlformats.org/officeDocument/2006/relationships/image" Target="../media/image164.png"/><Relationship Id="rId31" Type="http://schemas.openxmlformats.org/officeDocument/2006/relationships/image" Target="../media/image165.png"/><Relationship Id="rId32" Type="http://schemas.openxmlformats.org/officeDocument/2006/relationships/image" Target="../media/image166.png"/><Relationship Id="rId33" Type="http://schemas.openxmlformats.org/officeDocument/2006/relationships/image" Target="../media/image167.png"/><Relationship Id="rId34" Type="http://schemas.openxmlformats.org/officeDocument/2006/relationships/image" Target="../media/image168.png"/><Relationship Id="rId35" Type="http://schemas.openxmlformats.org/officeDocument/2006/relationships/image" Target="../media/image169.png"/><Relationship Id="rId36" Type="http://schemas.openxmlformats.org/officeDocument/2006/relationships/image" Target="../media/image170.png"/><Relationship Id="rId37" Type="http://schemas.openxmlformats.org/officeDocument/2006/relationships/image" Target="../media/image171.png"/><Relationship Id="rId38" Type="http://schemas.openxmlformats.org/officeDocument/2006/relationships/image" Target="../media/image172.png"/><Relationship Id="rId39" Type="http://schemas.openxmlformats.org/officeDocument/2006/relationships/image" Target="../media/image173.png"/><Relationship Id="rId40" Type="http://schemas.openxmlformats.org/officeDocument/2006/relationships/image" Target="../media/image174.png"/><Relationship Id="rId41" Type="http://schemas.openxmlformats.org/officeDocument/2006/relationships/image" Target="../media/image175.png"/><Relationship Id="rId42" Type="http://schemas.openxmlformats.org/officeDocument/2006/relationships/image" Target="../media/image176.png"/><Relationship Id="rId43" Type="http://schemas.openxmlformats.org/officeDocument/2006/relationships/image" Target="../media/image177.png"/><Relationship Id="rId44" Type="http://schemas.openxmlformats.org/officeDocument/2006/relationships/image" Target="../media/image178.png"/><Relationship Id="rId45" Type="http://schemas.openxmlformats.org/officeDocument/2006/relationships/image" Target="../media/image179.png"/><Relationship Id="rId46" Type="http://schemas.openxmlformats.org/officeDocument/2006/relationships/image" Target="../media/image180.png"/><Relationship Id="rId47" Type="http://schemas.openxmlformats.org/officeDocument/2006/relationships/image" Target="../media/image181.png"/><Relationship Id="rId48" Type="http://schemas.openxmlformats.org/officeDocument/2006/relationships/image" Target="../media/image182.png"/><Relationship Id="rId49" Type="http://schemas.openxmlformats.org/officeDocument/2006/relationships/image" Target="../media/image183.png"/><Relationship Id="rId50" Type="http://schemas.openxmlformats.org/officeDocument/2006/relationships/image" Target="../media/image18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png"/><Relationship Id="rId29" Type="http://schemas.openxmlformats.org/officeDocument/2006/relationships/image" Target="../media/image212.png"/><Relationship Id="rId30" Type="http://schemas.openxmlformats.org/officeDocument/2006/relationships/image" Target="../media/image213.png"/><Relationship Id="rId31" Type="http://schemas.openxmlformats.org/officeDocument/2006/relationships/image" Target="../media/image214.png"/><Relationship Id="rId32" Type="http://schemas.openxmlformats.org/officeDocument/2006/relationships/image" Target="../media/image215.png"/><Relationship Id="rId33" Type="http://schemas.openxmlformats.org/officeDocument/2006/relationships/image" Target="../media/image216.png"/><Relationship Id="rId34" Type="http://schemas.openxmlformats.org/officeDocument/2006/relationships/image" Target="../media/image217.png"/><Relationship Id="rId35" Type="http://schemas.openxmlformats.org/officeDocument/2006/relationships/image" Target="../media/image218.png"/><Relationship Id="rId36" Type="http://schemas.openxmlformats.org/officeDocument/2006/relationships/image" Target="../media/image219.png"/><Relationship Id="rId37" Type="http://schemas.openxmlformats.org/officeDocument/2006/relationships/image" Target="../media/image220.png"/><Relationship Id="rId38" Type="http://schemas.openxmlformats.org/officeDocument/2006/relationships/image" Target="../media/image221.png"/><Relationship Id="rId39" Type="http://schemas.openxmlformats.org/officeDocument/2006/relationships/image" Target="../media/image222.png"/><Relationship Id="rId40" Type="http://schemas.openxmlformats.org/officeDocument/2006/relationships/image" Target="../media/image2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image" Target="../media/image242.png"/><Relationship Id="rId21" Type="http://schemas.openxmlformats.org/officeDocument/2006/relationships/image" Target="../media/image243.png"/><Relationship Id="rId22" Type="http://schemas.openxmlformats.org/officeDocument/2006/relationships/image" Target="../media/image244.png"/><Relationship Id="rId23" Type="http://schemas.openxmlformats.org/officeDocument/2006/relationships/image" Target="../media/image245.png"/><Relationship Id="rId24" Type="http://schemas.openxmlformats.org/officeDocument/2006/relationships/image" Target="../media/image246.png"/><Relationship Id="rId25" Type="http://schemas.openxmlformats.org/officeDocument/2006/relationships/image" Target="../media/image247.png"/><Relationship Id="rId26" Type="http://schemas.openxmlformats.org/officeDocument/2006/relationships/image" Target="../media/image248.png"/><Relationship Id="rId27" Type="http://schemas.openxmlformats.org/officeDocument/2006/relationships/image" Target="../media/image249.png"/><Relationship Id="rId28" Type="http://schemas.openxmlformats.org/officeDocument/2006/relationships/image" Target="../media/image250.png"/><Relationship Id="rId29" Type="http://schemas.openxmlformats.org/officeDocument/2006/relationships/image" Target="../media/image251.png"/><Relationship Id="rId30" Type="http://schemas.openxmlformats.org/officeDocument/2006/relationships/image" Target="../media/image252.png"/><Relationship Id="rId31" Type="http://schemas.openxmlformats.org/officeDocument/2006/relationships/image" Target="../media/image253.png"/><Relationship Id="rId32" Type="http://schemas.openxmlformats.org/officeDocument/2006/relationships/image" Target="../media/image254.png"/><Relationship Id="rId33" Type="http://schemas.openxmlformats.org/officeDocument/2006/relationships/image" Target="../media/image255.png"/><Relationship Id="rId34" Type="http://schemas.openxmlformats.org/officeDocument/2006/relationships/image" Target="../media/image256.png"/><Relationship Id="rId35" Type="http://schemas.openxmlformats.org/officeDocument/2006/relationships/image" Target="../media/image257.png"/><Relationship Id="rId36" Type="http://schemas.openxmlformats.org/officeDocument/2006/relationships/image" Target="../media/image258.png"/><Relationship Id="rId37" Type="http://schemas.openxmlformats.org/officeDocument/2006/relationships/image" Target="../media/image259.png"/><Relationship Id="rId38" Type="http://schemas.openxmlformats.org/officeDocument/2006/relationships/image" Target="../media/image260.png"/><Relationship Id="rId39" Type="http://schemas.openxmlformats.org/officeDocument/2006/relationships/image" Target="../media/image261.png"/><Relationship Id="rId40" Type="http://schemas.openxmlformats.org/officeDocument/2006/relationships/image" Target="../media/image262.png"/><Relationship Id="rId41" Type="http://schemas.openxmlformats.org/officeDocument/2006/relationships/image" Target="../media/image263.png"/><Relationship Id="rId42" Type="http://schemas.openxmlformats.org/officeDocument/2006/relationships/image" Target="../media/image264.png"/><Relationship Id="rId43" Type="http://schemas.openxmlformats.org/officeDocument/2006/relationships/image" Target="../media/image265.png"/><Relationship Id="rId44" Type="http://schemas.openxmlformats.org/officeDocument/2006/relationships/image" Target="../media/image266.png"/><Relationship Id="rId45" Type="http://schemas.openxmlformats.org/officeDocument/2006/relationships/image" Target="../media/image267.png"/><Relationship Id="rId46" Type="http://schemas.openxmlformats.org/officeDocument/2006/relationships/image" Target="../media/image2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Relationship Id="rId18" Type="http://schemas.openxmlformats.org/officeDocument/2006/relationships/image" Target="../media/image285.png"/><Relationship Id="rId19" Type="http://schemas.openxmlformats.org/officeDocument/2006/relationships/image" Target="../media/image286.png"/><Relationship Id="rId20" Type="http://schemas.openxmlformats.org/officeDocument/2006/relationships/image" Target="../media/image287.png"/><Relationship Id="rId21" Type="http://schemas.openxmlformats.org/officeDocument/2006/relationships/image" Target="../media/image288.png"/><Relationship Id="rId22" Type="http://schemas.openxmlformats.org/officeDocument/2006/relationships/image" Target="../media/image289.png"/><Relationship Id="rId23" Type="http://schemas.openxmlformats.org/officeDocument/2006/relationships/image" Target="../media/image290.png"/><Relationship Id="rId24" Type="http://schemas.openxmlformats.org/officeDocument/2006/relationships/image" Target="../media/image291.png"/><Relationship Id="rId25" Type="http://schemas.openxmlformats.org/officeDocument/2006/relationships/image" Target="../media/image292.png"/><Relationship Id="rId26" Type="http://schemas.openxmlformats.org/officeDocument/2006/relationships/image" Target="../media/image293.png"/><Relationship Id="rId27" Type="http://schemas.openxmlformats.org/officeDocument/2006/relationships/image" Target="../media/image294.png"/><Relationship Id="rId28" Type="http://schemas.openxmlformats.org/officeDocument/2006/relationships/image" Target="../media/image295.png"/><Relationship Id="rId29" Type="http://schemas.openxmlformats.org/officeDocument/2006/relationships/image" Target="../media/image296.png"/><Relationship Id="rId30" Type="http://schemas.openxmlformats.org/officeDocument/2006/relationships/image" Target="../media/image297.png"/><Relationship Id="rId31" Type="http://schemas.openxmlformats.org/officeDocument/2006/relationships/image" Target="../media/image298.png"/><Relationship Id="rId32" Type="http://schemas.openxmlformats.org/officeDocument/2006/relationships/image" Target="../media/image299.png"/><Relationship Id="rId33" Type="http://schemas.openxmlformats.org/officeDocument/2006/relationships/image" Target="../media/image300.png"/><Relationship Id="rId34" Type="http://schemas.openxmlformats.org/officeDocument/2006/relationships/image" Target="../media/image301.png"/><Relationship Id="rId35" Type="http://schemas.openxmlformats.org/officeDocument/2006/relationships/image" Target="../media/image302.png"/><Relationship Id="rId36" Type="http://schemas.openxmlformats.org/officeDocument/2006/relationships/image" Target="../media/image303.png"/><Relationship Id="rId37" Type="http://schemas.openxmlformats.org/officeDocument/2006/relationships/image" Target="../media/image304.png"/><Relationship Id="rId38" Type="http://schemas.openxmlformats.org/officeDocument/2006/relationships/image" Target="../media/image305.png"/><Relationship Id="rId39" Type="http://schemas.openxmlformats.org/officeDocument/2006/relationships/image" Target="../media/image306.png"/><Relationship Id="rId40" Type="http://schemas.openxmlformats.org/officeDocument/2006/relationships/image" Target="../media/image307.png"/><Relationship Id="rId41" Type="http://schemas.openxmlformats.org/officeDocument/2006/relationships/image" Target="../media/image308.png"/><Relationship Id="rId42" Type="http://schemas.openxmlformats.org/officeDocument/2006/relationships/image" Target="../media/image309.png"/><Relationship Id="rId43" Type="http://schemas.openxmlformats.org/officeDocument/2006/relationships/image" Target="../media/image3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338.png"/><Relationship Id="rId30" Type="http://schemas.openxmlformats.org/officeDocument/2006/relationships/image" Target="../media/image339.png"/><Relationship Id="rId31" Type="http://schemas.openxmlformats.org/officeDocument/2006/relationships/image" Target="../media/image340.png"/><Relationship Id="rId32" Type="http://schemas.openxmlformats.org/officeDocument/2006/relationships/image" Target="../media/image341.png"/><Relationship Id="rId33" Type="http://schemas.openxmlformats.org/officeDocument/2006/relationships/image" Target="../media/image342.png"/><Relationship Id="rId34" Type="http://schemas.openxmlformats.org/officeDocument/2006/relationships/image" Target="../media/image343.png"/><Relationship Id="rId35" Type="http://schemas.openxmlformats.org/officeDocument/2006/relationships/image" Target="../media/image344.png"/><Relationship Id="rId36" Type="http://schemas.openxmlformats.org/officeDocument/2006/relationships/image" Target="../media/image345.png"/><Relationship Id="rId37" Type="http://schemas.openxmlformats.org/officeDocument/2006/relationships/image" Target="../media/image346.png"/><Relationship Id="rId38" Type="http://schemas.openxmlformats.org/officeDocument/2006/relationships/image" Target="../media/image347.png"/><Relationship Id="rId39" Type="http://schemas.openxmlformats.org/officeDocument/2006/relationships/image" Target="../media/image348.png"/><Relationship Id="rId40" Type="http://schemas.openxmlformats.org/officeDocument/2006/relationships/image" Target="../media/image349.png"/><Relationship Id="rId41" Type="http://schemas.openxmlformats.org/officeDocument/2006/relationships/image" Target="../media/image350.png"/><Relationship Id="rId42" Type="http://schemas.openxmlformats.org/officeDocument/2006/relationships/image" Target="../media/image351.png"/><Relationship Id="rId43" Type="http://schemas.openxmlformats.org/officeDocument/2006/relationships/image" Target="../media/image35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Relationship Id="rId19" Type="http://schemas.openxmlformats.org/officeDocument/2006/relationships/image" Target="../media/image370.png"/><Relationship Id="rId20" Type="http://schemas.openxmlformats.org/officeDocument/2006/relationships/image" Target="../media/image371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Relationship Id="rId23" Type="http://schemas.openxmlformats.org/officeDocument/2006/relationships/image" Target="../media/image374.png"/><Relationship Id="rId24" Type="http://schemas.openxmlformats.org/officeDocument/2006/relationships/image" Target="../media/image375.png"/><Relationship Id="rId25" Type="http://schemas.openxmlformats.org/officeDocument/2006/relationships/image" Target="../media/image376.png"/><Relationship Id="rId26" Type="http://schemas.openxmlformats.org/officeDocument/2006/relationships/image" Target="../media/image377.png"/><Relationship Id="rId27" Type="http://schemas.openxmlformats.org/officeDocument/2006/relationships/image" Target="../media/image378.png"/><Relationship Id="rId28" Type="http://schemas.openxmlformats.org/officeDocument/2006/relationships/image" Target="../media/image379.png"/><Relationship Id="rId29" Type="http://schemas.openxmlformats.org/officeDocument/2006/relationships/image" Target="../media/image380.png"/><Relationship Id="rId30" Type="http://schemas.openxmlformats.org/officeDocument/2006/relationships/image" Target="../media/image381.png"/><Relationship Id="rId31" Type="http://schemas.openxmlformats.org/officeDocument/2006/relationships/image" Target="../media/image382.png"/><Relationship Id="rId32" Type="http://schemas.openxmlformats.org/officeDocument/2006/relationships/image" Target="../media/image383.png"/><Relationship Id="rId33" Type="http://schemas.openxmlformats.org/officeDocument/2006/relationships/image" Target="../media/image384.png"/><Relationship Id="rId34" Type="http://schemas.openxmlformats.org/officeDocument/2006/relationships/image" Target="../media/image385.png"/><Relationship Id="rId35" Type="http://schemas.openxmlformats.org/officeDocument/2006/relationships/image" Target="../media/image386.png"/><Relationship Id="rId36" Type="http://schemas.openxmlformats.org/officeDocument/2006/relationships/image" Target="../media/image387.png"/><Relationship Id="rId37" Type="http://schemas.openxmlformats.org/officeDocument/2006/relationships/image" Target="../media/image388.png"/><Relationship Id="rId38" Type="http://schemas.openxmlformats.org/officeDocument/2006/relationships/image" Target="../media/image389.png"/><Relationship Id="rId39" Type="http://schemas.openxmlformats.org/officeDocument/2006/relationships/image" Target="../media/image390.png"/><Relationship Id="rId40" Type="http://schemas.openxmlformats.org/officeDocument/2006/relationships/image" Target="../media/image391.png"/><Relationship Id="rId41" Type="http://schemas.openxmlformats.org/officeDocument/2006/relationships/image" Target="../media/image392.png"/><Relationship Id="rId42" Type="http://schemas.openxmlformats.org/officeDocument/2006/relationships/image" Target="../media/image3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24887"/>
            <a:ext cx="18285714" cy="11610619"/>
            <a:chOff x="0" y="1724887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258803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24887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5" name="그룹 1015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42" name="Object 4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0" name="그룹 1020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1" name="그룹 1021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0" name="그룹 1030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7" name="Object 106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2" name="그룹 1042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5" name="그룹 1045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그룹 1048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50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1" name="그룹 1051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7139" y="2905766"/>
            <a:ext cx="5351573" cy="3899297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155903" y="807730"/>
            <a:ext cx="1569936" cy="726727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60571" y="7866937"/>
            <a:ext cx="941847" cy="206079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88166" y="6361095"/>
            <a:ext cx="2185904" cy="127426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334584" y="3393268"/>
            <a:ext cx="10173370" cy="6088112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5982837" y="1080169"/>
            <a:ext cx="105229" cy="105229"/>
            <a:chOff x="15982837" y="1080169"/>
            <a:chExt cx="105229" cy="105229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2700000">
              <a:off x="15982837" y="1080169"/>
              <a:ext cx="105229" cy="1052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-1131628" y="1183550"/>
            <a:ext cx="8371767" cy="140297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6821587" y="1084861"/>
            <a:ext cx="9483175" cy="8379580"/>
            <a:chOff x="6821587" y="1084861"/>
            <a:chExt cx="9483175" cy="837958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21587" y="1084861"/>
              <a:ext cx="9483175" cy="8379580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2661794" y="8031191"/>
            <a:ext cx="3794079" cy="1158965"/>
            <a:chOff x="2661794" y="8031191"/>
            <a:chExt cx="3794079" cy="1158965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2661794" y="8031191"/>
              <a:ext cx="3794079" cy="1158965"/>
              <a:chOff x="2661794" y="8031191"/>
              <a:chExt cx="3794079" cy="1158965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661794" y="8031191"/>
                <a:ext cx="3794079" cy="1158965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45183" y="8144948"/>
              <a:ext cx="3418321" cy="1102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52964" y="2101265"/>
            <a:ext cx="17179786" cy="7439366"/>
            <a:chOff x="552964" y="2101265"/>
            <a:chExt cx="17179786" cy="743936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-8036929" y="-1618418"/>
              <a:ext cx="34359571" cy="14878732"/>
            </a:xfrm>
            <a:prstGeom prst="rect">
              <a:avLst/>
            </a:prstGeom>
          </p:spPr>
        </p:pic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2964" y="2101265"/>
              <a:ext cx="17179786" cy="743936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978828" y="979379"/>
            <a:ext cx="8984566" cy="8326956"/>
            <a:chOff x="1978828" y="979379"/>
            <a:chExt cx="8984566" cy="8326956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978828" y="979379"/>
              <a:ext cx="8984566" cy="8326956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591181" y="7936316"/>
            <a:ext cx="9927102" cy="1173235"/>
          </a:xfrm>
          <a:prstGeom prst="rect">
            <a:avLst/>
          </a:prstGeom>
        </p:spPr>
      </p:pic>
      <p:pic>
        <p:nvPicPr>
          <p:cNvPr id="149" name="Object 14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837425" y="884401"/>
            <a:ext cx="9201472" cy="1402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499462" y="2118095"/>
            <a:ext cx="17288046" cy="7314286"/>
            <a:chOff x="499462" y="2118095"/>
            <a:chExt cx="17288046" cy="731428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8144560" y="-1539048"/>
              <a:ext cx="34576091" cy="14628571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9462" y="2118095"/>
              <a:ext cx="17288046" cy="7314286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557337" y="848308"/>
            <a:ext cx="8605100" cy="140297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26804" y="2822898"/>
            <a:ext cx="8534574" cy="2444593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631500" y="5699853"/>
            <a:ext cx="4419048" cy="2922242"/>
            <a:chOff x="5631500" y="5699853"/>
            <a:chExt cx="4419048" cy="2922242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631500" y="5699853"/>
              <a:ext cx="4419048" cy="292224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2155363" y="5737143"/>
            <a:ext cx="3476137" cy="2831618"/>
            <a:chOff x="2155363" y="5737143"/>
            <a:chExt cx="3476137" cy="2831618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55363" y="5737143"/>
              <a:ext cx="3476137" cy="2831618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0157214" y="2949296"/>
            <a:ext cx="7045035" cy="5651885"/>
            <a:chOff x="10157214" y="2949296"/>
            <a:chExt cx="7045035" cy="5651885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157214" y="2949296"/>
              <a:ext cx="7045035" cy="5651885"/>
            </a:xfrm>
            <a:prstGeom prst="rect">
              <a:avLst/>
            </a:prstGeom>
          </p:spPr>
        </p:pic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172727" y="8048769"/>
            <a:ext cx="1477054" cy="7365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283060" y="894023"/>
            <a:ext cx="8682662" cy="1402976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2253376" y="2322972"/>
            <a:ext cx="13778962" cy="6758933"/>
            <a:chOff x="2253376" y="2322972"/>
            <a:chExt cx="13778962" cy="675893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2409481" y="2514286"/>
              <a:ext cx="13622857" cy="6567619"/>
              <a:chOff x="2409481" y="2514286"/>
              <a:chExt cx="13622857" cy="6567619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-4401947" y="-769524"/>
                <a:ext cx="27245714" cy="13135238"/>
              </a:xfrm>
              <a:prstGeom prst="rect">
                <a:avLst/>
              </a:prstGeom>
            </p:spPr>
          </p:pic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409481" y="2514286"/>
                <a:ext cx="13622857" cy="6567619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2253376" y="2322972"/>
              <a:ext cx="13564295" cy="6591314"/>
              <a:chOff x="2253376" y="2322972"/>
              <a:chExt cx="13564295" cy="659131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253376" y="2322972"/>
                <a:ext cx="13564295" cy="65913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489122" y="2118095"/>
            <a:ext cx="17288046" cy="7314286"/>
            <a:chOff x="489122" y="2118095"/>
            <a:chExt cx="17288046" cy="731428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8154900" y="-1539048"/>
              <a:ext cx="34576091" cy="14628571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9122" y="2118095"/>
              <a:ext cx="17288046" cy="7314286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651580" y="848312"/>
            <a:ext cx="9198081" cy="140297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73543" y="2866295"/>
            <a:ext cx="11745458" cy="423630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2590986" y="4160000"/>
            <a:ext cx="6171429" cy="6171429"/>
            <a:chOff x="12590986" y="4160000"/>
            <a:chExt cx="6171429" cy="617142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590986" y="4160000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247298" y="3284481"/>
            <a:ext cx="9560044" cy="4036092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856240" y="8987021"/>
            <a:ext cx="2463918" cy="63774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973108" y="8939403"/>
            <a:ext cx="3562494" cy="856789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784720" y="833706"/>
            <a:ext cx="1944861" cy="637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825" y="5244444"/>
            <a:ext cx="17092063" cy="4410473"/>
            <a:chOff x="596825" y="5244444"/>
            <a:chExt cx="17092063" cy="4410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825" y="5244444"/>
              <a:ext cx="17092063" cy="44104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437647"/>
            <a:ext cx="18285714" cy="11610619"/>
            <a:chOff x="0" y="1437647"/>
            <a:chExt cx="18285714" cy="11610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52206" y="-4546043"/>
              <a:ext cx="36571429" cy="2322123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37647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6" name="그룹 1016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7" name="그룹 1017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45" name="Object 44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9" name="그룹 1019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53" name="Object 5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2" name="그룹 1022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그룹 1028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1" name="그룹 1031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4" name="그룹 1034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94" name="Object 9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6" name="그룹 1036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7" name="그룹 1037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0" name="그룹 1040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3" name="그룹 1043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8" name="그룹 1048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9" name="그룹 1049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7" name="Object 136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3879" y="5988184"/>
            <a:ext cx="3621045" cy="114782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6604115" y="826842"/>
            <a:ext cx="1114546" cy="628222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112082" y="3759929"/>
            <a:ext cx="1327289" cy="914270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6025327" y="5228571"/>
            <a:ext cx="247009" cy="4428571"/>
            <a:chOff x="6025327" y="5228571"/>
            <a:chExt cx="247009" cy="4428571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4019954" y="7404762"/>
              <a:ext cx="4428571" cy="76190"/>
              <a:chOff x="4019954" y="7404762"/>
              <a:chExt cx="4428571" cy="76190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4019954" y="7404762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3850723" y="7403175"/>
              <a:ext cx="4425397" cy="76190"/>
              <a:chOff x="3850723" y="7403175"/>
              <a:chExt cx="4425397" cy="76190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16200000">
                <a:off x="3850723" y="7403175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2082312" y="5283489"/>
            <a:ext cx="247009" cy="4428571"/>
            <a:chOff x="12082312" y="5283489"/>
            <a:chExt cx="247009" cy="4428571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0076940" y="7459679"/>
              <a:ext cx="4428571" cy="76190"/>
              <a:chOff x="10076940" y="7459679"/>
              <a:chExt cx="4428571" cy="76190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16200000">
                <a:off x="10076940" y="7459679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9907709" y="7458092"/>
              <a:ext cx="4425397" cy="76190"/>
              <a:chOff x="9907709" y="7458092"/>
              <a:chExt cx="4425397" cy="76190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16200000">
                <a:off x="9907709" y="7458092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63" name="Object 16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58510" y="1086935"/>
            <a:ext cx="5854149" cy="5161577"/>
          </a:xfrm>
          <a:prstGeom prst="rect">
            <a:avLst/>
          </a:prstGeom>
        </p:spPr>
      </p:pic>
      <p:pic>
        <p:nvPicPr>
          <p:cNvPr id="164" name="Object 16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006242" y="5988184"/>
            <a:ext cx="2444616" cy="1147826"/>
          </a:xfrm>
          <a:prstGeom prst="rect">
            <a:avLst/>
          </a:prstGeom>
        </p:spPr>
      </p:pic>
      <p:pic>
        <p:nvPicPr>
          <p:cNvPr id="165" name="Object 16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418641" y="7228341"/>
            <a:ext cx="3583188" cy="1147826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7051956" y="7228341"/>
            <a:ext cx="3268426" cy="1147826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779458" y="5988184"/>
            <a:ext cx="2389816" cy="11478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169178" y="4143531"/>
            <a:ext cx="7260048" cy="4176004"/>
            <a:chOff x="1169178" y="4143531"/>
            <a:chExt cx="7260048" cy="4176004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169178" y="4143531"/>
              <a:ext cx="6872317" cy="4176004"/>
              <a:chOff x="1169178" y="4143531"/>
              <a:chExt cx="6872317" cy="4176004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69178" y="4143531"/>
                <a:ext cx="6872317" cy="4176004"/>
              </a:xfrm>
              <a:prstGeom prst="rect">
                <a:avLst/>
              </a:prstGeom>
            </p:spPr>
          </p:pic>
        </p:grpSp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76839" y="4346468"/>
              <a:ext cx="6737261" cy="3875138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713960" y="2944805"/>
            <a:ext cx="2589426" cy="1014493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697537" y="911880"/>
            <a:ext cx="8361529" cy="1402976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509629" y="2944805"/>
            <a:ext cx="2589426" cy="101449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9737143" y="3992381"/>
            <a:ext cx="7116190" cy="4556190"/>
            <a:chOff x="9737143" y="3992381"/>
            <a:chExt cx="7116190" cy="4556190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37143" y="3992381"/>
              <a:ext cx="7116190" cy="4556190"/>
            </a:xfrm>
            <a:prstGeom prst="rect">
              <a:avLst/>
            </a:prstGeom>
          </p:spPr>
        </p:pic>
      </p:grpSp>
      <p:pic>
        <p:nvPicPr>
          <p:cNvPr id="149" name="Object 14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010403" y="2127792"/>
            <a:ext cx="13266129" cy="80629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489122" y="2118095"/>
            <a:ext cx="17288046" cy="7314286"/>
            <a:chOff x="489122" y="2118095"/>
            <a:chExt cx="17288046" cy="731428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-8154900" y="-1539048"/>
              <a:ext cx="34576091" cy="14628571"/>
            </a:xfrm>
            <a:prstGeom prst="rect">
              <a:avLst/>
            </a:prstGeom>
          </p:spPr>
        </p:pic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9122" y="2118095"/>
              <a:ext cx="17288046" cy="7314286"/>
            </a:xfrm>
            <a:prstGeom prst="rect">
              <a:avLst/>
            </a:prstGeom>
          </p:spPr>
        </p:pic>
      </p:grpSp>
      <p:pic>
        <p:nvPicPr>
          <p:cNvPr id="145" name="Object 1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004004" y="657840"/>
            <a:ext cx="8387243" cy="1402976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723185" y="3123408"/>
            <a:ext cx="4980663" cy="9524"/>
            <a:chOff x="723185" y="3123408"/>
            <a:chExt cx="4980663" cy="9524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23185" y="3123408"/>
              <a:ext cx="4980663" cy="9524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45089" y="2830014"/>
            <a:ext cx="5875454" cy="4911909"/>
            <a:chOff x="845089" y="2830014"/>
            <a:chExt cx="5875454" cy="4911909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45089" y="2830014"/>
              <a:ext cx="5875454" cy="491190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7468066" y="2830014"/>
            <a:ext cx="3989583" cy="2646977"/>
            <a:chOff x="7468066" y="2830014"/>
            <a:chExt cx="3989583" cy="2646977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68066" y="2830014"/>
              <a:ext cx="3989583" cy="2646977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2818900" y="2830014"/>
            <a:ext cx="3752323" cy="2534291"/>
            <a:chOff x="12818900" y="2830014"/>
            <a:chExt cx="3752323" cy="2534291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818900" y="2830014"/>
              <a:ext cx="3752323" cy="2534291"/>
            </a:xfrm>
            <a:prstGeom prst="rect">
              <a:avLst/>
            </a:prstGeom>
          </p:spPr>
        </p:pic>
      </p:grpSp>
      <p:pic>
        <p:nvPicPr>
          <p:cNvPr id="158" name="Object 15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876518" y="6333337"/>
            <a:ext cx="3430564" cy="2140479"/>
          </a:xfrm>
          <a:prstGeom prst="rect">
            <a:avLst/>
          </a:prstGeom>
        </p:spPr>
      </p:pic>
      <p:pic>
        <p:nvPicPr>
          <p:cNvPr id="159" name="Object 15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8696686" y="5279039"/>
            <a:ext cx="1857506" cy="1174639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59536" y="7719670"/>
            <a:ext cx="1551260" cy="827117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806862" y="5168596"/>
            <a:ext cx="2476353" cy="1218134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965745" y="6229542"/>
            <a:ext cx="3671517" cy="16680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437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9138406"/>
              <a:chOff x="-306465" y="573654"/>
              <a:chExt cx="18898644" cy="913840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306465" y="573654"/>
                <a:ext cx="18898644" cy="85469"/>
                <a:chOff x="-306465" y="573654"/>
                <a:chExt cx="18898644" cy="8546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306465" y="573654"/>
                  <a:ext cx="18898644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-164273" y="9626591"/>
                <a:ext cx="18614260" cy="85469"/>
                <a:chOff x="-164273" y="9626591"/>
                <a:chExt cx="18614260" cy="8546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64273" y="9626591"/>
                  <a:ext cx="18614260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4116635" y="5103703"/>
                <a:ext cx="9049548" cy="85469"/>
                <a:chOff x="-4116635" y="5103703"/>
                <a:chExt cx="9049548" cy="8546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6200000">
                  <a:off x="-4116635" y="5103703"/>
                  <a:ext cx="9049548" cy="8546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355996" y="5106898"/>
                <a:ext cx="9043160" cy="85469"/>
                <a:chOff x="13355996" y="5106898"/>
                <a:chExt cx="9043160" cy="8546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3355996" y="5106898"/>
                  <a:ext cx="9043160" cy="854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392429" y="614502"/>
              <a:ext cx="17490419" cy="9056710"/>
              <a:chOff x="392429" y="614502"/>
              <a:chExt cx="17490419" cy="905671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597351" y="680414"/>
                <a:ext cx="203278" cy="71455"/>
                <a:chOff x="17597351" y="680414"/>
                <a:chExt cx="203278" cy="7145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7597351" y="680414"/>
                  <a:ext cx="203278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-3935514" y="5113200"/>
                <a:ext cx="9049548" cy="66476"/>
                <a:chOff x="-3935514" y="5113200"/>
                <a:chExt cx="9049548" cy="664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-3935514" y="5113200"/>
                  <a:ext cx="90495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397800" y="787836"/>
                <a:ext cx="17485048" cy="66476"/>
                <a:chOff x="397800" y="787836"/>
                <a:chExt cx="17485048" cy="6647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7800" y="787836"/>
                  <a:ext cx="17485048" cy="664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2798925"/>
                <a:ext cx="187272" cy="6713158"/>
                <a:chOff x="392429" y="2798925"/>
                <a:chExt cx="187272" cy="6713158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9440628"/>
                  <a:ext cx="187272" cy="71455"/>
                  <a:chOff x="392429" y="9440628"/>
                  <a:chExt cx="187272" cy="71455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9440628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223857"/>
                  <a:ext cx="187272" cy="260897"/>
                  <a:chOff x="392429" y="7223857"/>
                  <a:chExt cx="187272" cy="260897"/>
                </a:xfrm>
              </p:grpSpPr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2429" y="7223857"/>
                    <a:ext cx="187272" cy="71455"/>
                    <a:chOff x="392429" y="7223857"/>
                    <a:chExt cx="187272" cy="71455"/>
                  </a:xfrm>
                </p:grpSpPr>
                <p:pic>
                  <p:nvPicPr>
                    <p:cNvPr id="33" name="Object 3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392429" y="722385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5" name="그룹 1015"/>
                  <p:cNvGrpSpPr/>
                  <p:nvPr/>
                </p:nvGrpSpPr>
                <p:grpSpPr>
                  <a:xfrm>
                    <a:off x="392429" y="7413299"/>
                    <a:ext cx="187272" cy="71455"/>
                    <a:chOff x="392429" y="7413299"/>
                    <a:chExt cx="187272" cy="71455"/>
                  </a:xfrm>
                </p:grpSpPr>
                <p:pic>
                  <p:nvPicPr>
                    <p:cNvPr id="36" name="Object 3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392429" y="7413299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011433"/>
                  <a:ext cx="187272" cy="260897"/>
                  <a:chOff x="392429" y="5011433"/>
                  <a:chExt cx="187272" cy="260897"/>
                </a:xfrm>
              </p:grpSpPr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392429" y="5011433"/>
                    <a:ext cx="187272" cy="71455"/>
                    <a:chOff x="392429" y="5011433"/>
                    <a:chExt cx="187272" cy="71455"/>
                  </a:xfrm>
                </p:grpSpPr>
                <p:pic>
                  <p:nvPicPr>
                    <p:cNvPr id="41" name="Object 40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392429" y="5011433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392429" y="5200875"/>
                    <a:ext cx="187272" cy="71455"/>
                    <a:chOff x="392429" y="5200875"/>
                    <a:chExt cx="187272" cy="71455"/>
                  </a:xfrm>
                </p:grpSpPr>
                <p:pic>
                  <p:nvPicPr>
                    <p:cNvPr id="44" name="Object 4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392429" y="520087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798925"/>
                  <a:ext cx="187272" cy="260897"/>
                  <a:chOff x="392429" y="2798925"/>
                  <a:chExt cx="187272" cy="260897"/>
                </a:xfrm>
              </p:grpSpPr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392429" y="2798925"/>
                    <a:ext cx="187272" cy="71455"/>
                    <a:chOff x="392429" y="2798925"/>
                    <a:chExt cx="187272" cy="71455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392429" y="2798925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392429" y="2988367"/>
                    <a:ext cx="187272" cy="71455"/>
                    <a:chOff x="392429" y="2988367"/>
                    <a:chExt cx="187272" cy="71455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>
                      <a:off x="392429" y="2988367"/>
                      <a:ext cx="187272" cy="71455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22" name="그룹 1022"/>
              <p:cNvGrpSpPr/>
              <p:nvPr/>
            </p:nvGrpSpPr>
            <p:grpSpPr>
              <a:xfrm>
                <a:off x="1927607" y="625646"/>
                <a:ext cx="260897" cy="187272"/>
                <a:chOff x="1927607" y="625646"/>
                <a:chExt cx="260897" cy="18727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869698" y="683554"/>
                  <a:ext cx="187272" cy="71455"/>
                  <a:chOff x="1869698" y="683554"/>
                  <a:chExt cx="187272" cy="71455"/>
                </a:xfrm>
              </p:grpSpPr>
              <p:pic>
                <p:nvPicPr>
                  <p:cNvPr id="58" name="Object 57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5400000">
                    <a:off x="186969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2059140" y="683554"/>
                  <a:ext cx="187272" cy="71455"/>
                  <a:chOff x="2059140" y="683554"/>
                  <a:chExt cx="187272" cy="71455"/>
                </a:xfrm>
              </p:grpSpPr>
              <p:pic>
                <p:nvPicPr>
                  <p:cNvPr id="61" name="Object 60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-5400000">
                    <a:off x="205914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5"/>
              <p:cNvGrpSpPr/>
              <p:nvPr/>
            </p:nvGrpSpPr>
            <p:grpSpPr>
              <a:xfrm>
                <a:off x="3500863" y="625646"/>
                <a:ext cx="260897" cy="187272"/>
                <a:chOff x="3500863" y="625646"/>
                <a:chExt cx="260897" cy="187272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3442955" y="683554"/>
                  <a:ext cx="187272" cy="71455"/>
                  <a:chOff x="3442955" y="683554"/>
                  <a:chExt cx="187272" cy="71455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-5400000">
                    <a:off x="344295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3632397" y="683554"/>
                  <a:ext cx="187272" cy="71455"/>
                  <a:chOff x="3632397" y="683554"/>
                  <a:chExt cx="187272" cy="71455"/>
                </a:xfrm>
              </p:grpSpPr>
              <p:pic>
                <p:nvPicPr>
                  <p:cNvPr id="69" name="Object 68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5400000">
                    <a:off x="363239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8" name="그룹 1028"/>
              <p:cNvGrpSpPr/>
              <p:nvPr/>
            </p:nvGrpSpPr>
            <p:grpSpPr>
              <a:xfrm>
                <a:off x="5074119" y="625646"/>
                <a:ext cx="260897" cy="187272"/>
                <a:chOff x="5074119" y="625646"/>
                <a:chExt cx="260897" cy="187272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5016211" y="683554"/>
                  <a:ext cx="187272" cy="71455"/>
                  <a:chOff x="5016211" y="683554"/>
                  <a:chExt cx="187272" cy="71455"/>
                </a:xfrm>
              </p:grpSpPr>
              <p:pic>
                <p:nvPicPr>
                  <p:cNvPr id="74" name="Object 73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 rot="-5400000">
                    <a:off x="501621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205653" y="683554"/>
                  <a:ext cx="187272" cy="71455"/>
                  <a:chOff x="5205653" y="683554"/>
                  <a:chExt cx="187272" cy="71455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 rot="-5400000">
                    <a:off x="520565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6647375" y="625646"/>
                <a:ext cx="260897" cy="187272"/>
                <a:chOff x="6647375" y="625646"/>
                <a:chExt cx="260897" cy="18727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6589467" y="683554"/>
                  <a:ext cx="187272" cy="71455"/>
                  <a:chOff x="6589467" y="683554"/>
                  <a:chExt cx="187272" cy="71455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 rot="-5400000">
                    <a:off x="6589467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6778909" y="683554"/>
                  <a:ext cx="187272" cy="71455"/>
                  <a:chOff x="6778909" y="683554"/>
                  <a:chExt cx="187272" cy="71455"/>
                </a:xfrm>
              </p:grpSpPr>
              <p:pic>
                <p:nvPicPr>
                  <p:cNvPr id="85" name="Object 8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 rot="-5400000">
                    <a:off x="6778909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4" name="그룹 1034"/>
              <p:cNvGrpSpPr/>
              <p:nvPr/>
            </p:nvGrpSpPr>
            <p:grpSpPr>
              <a:xfrm>
                <a:off x="8220631" y="625646"/>
                <a:ext cx="260897" cy="187272"/>
                <a:chOff x="8220631" y="625646"/>
                <a:chExt cx="260897" cy="187272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8162723" y="683554"/>
                  <a:ext cx="187272" cy="71455"/>
                  <a:chOff x="8162723" y="683554"/>
                  <a:chExt cx="187272" cy="71455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 rot="-5400000">
                    <a:off x="8162723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6" name="그룹 1036"/>
                <p:cNvGrpSpPr/>
                <p:nvPr/>
              </p:nvGrpSpPr>
              <p:grpSpPr>
                <a:xfrm>
                  <a:off x="8352165" y="683554"/>
                  <a:ext cx="187272" cy="71455"/>
                  <a:chOff x="8352165" y="683554"/>
                  <a:chExt cx="187272" cy="71455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25" cstate="print"/>
                  <a:stretch>
                    <a:fillRect/>
                  </a:stretch>
                </p:blipFill>
                <p:spPr>
                  <a:xfrm rot="-5400000">
                    <a:off x="8352165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7" name="그룹 1037"/>
              <p:cNvGrpSpPr/>
              <p:nvPr/>
            </p:nvGrpSpPr>
            <p:grpSpPr>
              <a:xfrm>
                <a:off x="9793888" y="625646"/>
                <a:ext cx="260897" cy="187272"/>
                <a:chOff x="9793888" y="625646"/>
                <a:chExt cx="260897" cy="187272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9735980" y="683554"/>
                  <a:ext cx="187272" cy="71455"/>
                  <a:chOff x="9735980" y="683554"/>
                  <a:chExt cx="187272" cy="71455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 rot="-5400000">
                    <a:off x="973598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9" name="그룹 1039"/>
                <p:cNvGrpSpPr/>
                <p:nvPr/>
              </p:nvGrpSpPr>
              <p:grpSpPr>
                <a:xfrm>
                  <a:off x="9925421" y="683554"/>
                  <a:ext cx="187272" cy="71455"/>
                  <a:chOff x="9925421" y="683554"/>
                  <a:chExt cx="187272" cy="71455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27" cstate="print"/>
                  <a:stretch>
                    <a:fillRect/>
                  </a:stretch>
                </p:blipFill>
                <p:spPr>
                  <a:xfrm rot="-5400000">
                    <a:off x="9925421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0" name="그룹 1040"/>
              <p:cNvGrpSpPr/>
              <p:nvPr/>
            </p:nvGrpSpPr>
            <p:grpSpPr>
              <a:xfrm>
                <a:off x="11367144" y="625646"/>
                <a:ext cx="260897" cy="187272"/>
                <a:chOff x="11367144" y="625646"/>
                <a:chExt cx="260897" cy="187272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11309236" y="683554"/>
                  <a:ext cx="187272" cy="71455"/>
                  <a:chOff x="11309236" y="683554"/>
                  <a:chExt cx="187272" cy="71455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-5400000">
                    <a:off x="1130923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2" name="그룹 1042"/>
                <p:cNvGrpSpPr/>
                <p:nvPr/>
              </p:nvGrpSpPr>
              <p:grpSpPr>
                <a:xfrm>
                  <a:off x="11498678" y="683554"/>
                  <a:ext cx="187272" cy="71455"/>
                  <a:chOff x="11498678" y="683554"/>
                  <a:chExt cx="187272" cy="71455"/>
                </a:xfrm>
              </p:grpSpPr>
              <p:pic>
                <p:nvPicPr>
                  <p:cNvPr id="109" name="Object 108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 rot="-5400000">
                    <a:off x="1149867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2940400" y="625646"/>
                <a:ext cx="260897" cy="187272"/>
                <a:chOff x="12940400" y="625646"/>
                <a:chExt cx="260897" cy="187272"/>
              </a:xfrm>
            </p:grpSpPr>
            <p:grpSp>
              <p:nvGrpSpPr>
                <p:cNvPr id="1044" name="그룹 1044"/>
                <p:cNvGrpSpPr/>
                <p:nvPr/>
              </p:nvGrpSpPr>
              <p:grpSpPr>
                <a:xfrm>
                  <a:off x="12882492" y="683554"/>
                  <a:ext cx="187272" cy="71455"/>
                  <a:chOff x="12882492" y="683554"/>
                  <a:chExt cx="187272" cy="71455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 rot="-5400000">
                    <a:off x="12882492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3071934" y="683554"/>
                  <a:ext cx="187272" cy="71455"/>
                  <a:chOff x="13071934" y="683554"/>
                  <a:chExt cx="187272" cy="71455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 rot="-5400000">
                    <a:off x="1307193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6" name="그룹 1046"/>
              <p:cNvGrpSpPr/>
              <p:nvPr/>
            </p:nvGrpSpPr>
            <p:grpSpPr>
              <a:xfrm>
                <a:off x="14513656" y="625646"/>
                <a:ext cx="260897" cy="187272"/>
                <a:chOff x="14513656" y="625646"/>
                <a:chExt cx="260897" cy="187272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14455748" y="683554"/>
                  <a:ext cx="187272" cy="71455"/>
                  <a:chOff x="14455748" y="683554"/>
                  <a:chExt cx="187272" cy="7145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 rot="-5400000">
                    <a:off x="14455748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8" name="그룹 1048"/>
                <p:cNvGrpSpPr/>
                <p:nvPr/>
              </p:nvGrpSpPr>
              <p:grpSpPr>
                <a:xfrm>
                  <a:off x="14645190" y="683554"/>
                  <a:ext cx="187272" cy="71455"/>
                  <a:chOff x="14645190" y="683554"/>
                  <a:chExt cx="187272" cy="71455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 rot="-5400000">
                    <a:off x="14645190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9" name="그룹 1049"/>
              <p:cNvGrpSpPr/>
              <p:nvPr/>
            </p:nvGrpSpPr>
            <p:grpSpPr>
              <a:xfrm>
                <a:off x="16086913" y="625646"/>
                <a:ext cx="260897" cy="187272"/>
                <a:chOff x="16086913" y="625646"/>
                <a:chExt cx="260897" cy="187272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6029004" y="683554"/>
                  <a:ext cx="187272" cy="71455"/>
                  <a:chOff x="16029004" y="683554"/>
                  <a:chExt cx="187272" cy="71455"/>
                </a:xfrm>
              </p:grpSpPr>
              <p:pic>
                <p:nvPicPr>
                  <p:cNvPr id="130" name="Object 129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 rot="-5400000">
                    <a:off x="16029004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51" name="그룹 1051"/>
                <p:cNvGrpSpPr/>
                <p:nvPr/>
              </p:nvGrpSpPr>
              <p:grpSpPr>
                <a:xfrm>
                  <a:off x="16218446" y="683554"/>
                  <a:ext cx="187272" cy="71455"/>
                  <a:chOff x="16218446" y="683554"/>
                  <a:chExt cx="187272" cy="71455"/>
                </a:xfrm>
              </p:grpSpPr>
              <p:pic>
                <p:nvPicPr>
                  <p:cNvPr id="133" name="Object 132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 rot="-5400000">
                    <a:off x="16218446" y="683554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52" name="그룹 1052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856240" y="8987021"/>
            <a:ext cx="2463918" cy="637746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198089" y="8896546"/>
            <a:ext cx="3224979" cy="942503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88724" y="8987021"/>
            <a:ext cx="1944861" cy="637746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11721" y="704588"/>
            <a:ext cx="9676559" cy="39598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625908" y="817836"/>
            <a:ext cx="8862481" cy="140297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930761" y="2488032"/>
            <a:ext cx="3189852" cy="3162763"/>
            <a:chOff x="930761" y="2488032"/>
            <a:chExt cx="3189852" cy="3162763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30761" y="2488032"/>
              <a:ext cx="3189852" cy="3162763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7557423" y="2494195"/>
            <a:ext cx="3271543" cy="3156600"/>
            <a:chOff x="7557423" y="2494195"/>
            <a:chExt cx="3271543" cy="315660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57423" y="2494195"/>
              <a:ext cx="3271543" cy="315660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4245356" y="2475116"/>
            <a:ext cx="3189768" cy="3175679"/>
            <a:chOff x="4245356" y="2475116"/>
            <a:chExt cx="3189768" cy="3175679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45356" y="2475116"/>
              <a:ext cx="3189768" cy="317567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930761" y="5775238"/>
            <a:ext cx="3189852" cy="3108284"/>
            <a:chOff x="930761" y="5775238"/>
            <a:chExt cx="3189852" cy="3108284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0761" y="5775238"/>
              <a:ext cx="3189852" cy="3108284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4245356" y="5775238"/>
            <a:ext cx="3189768" cy="3108284"/>
            <a:chOff x="4245356" y="5775238"/>
            <a:chExt cx="3189768" cy="3108284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45356" y="5775238"/>
              <a:ext cx="3189768" cy="3108284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1191053" y="2488032"/>
            <a:ext cx="6193074" cy="6395490"/>
            <a:chOff x="11191053" y="2488032"/>
            <a:chExt cx="6193074" cy="6395490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191053" y="2488032"/>
              <a:ext cx="6193074" cy="6395490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060424" y="6128880"/>
            <a:ext cx="3979444" cy="24956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489122" y="2118095"/>
            <a:ext cx="17288046" cy="7314286"/>
            <a:chOff x="489122" y="2118095"/>
            <a:chExt cx="17288046" cy="7314286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-8154900" y="-1539048"/>
              <a:ext cx="34576091" cy="14628571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89122" y="2118095"/>
              <a:ext cx="17288046" cy="7314286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093051" y="817836"/>
            <a:ext cx="7492481" cy="140297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248899" y="2251429"/>
            <a:ext cx="15787917" cy="7047619"/>
            <a:chOff x="1248899" y="2251429"/>
            <a:chExt cx="15787917" cy="7047619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248899" y="2251429"/>
              <a:ext cx="7025359" cy="6580916"/>
              <a:chOff x="1248899" y="2251429"/>
              <a:chExt cx="7025359" cy="6580916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48899" y="2251429"/>
                <a:ext cx="7025359" cy="658091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9989197" y="2251429"/>
              <a:ext cx="7047196" cy="7047196"/>
              <a:chOff x="9989197" y="2251429"/>
              <a:chExt cx="7047196" cy="704719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989197" y="2251429"/>
                <a:ext cx="7047196" cy="7047196"/>
              </a:xfrm>
              <a:prstGeom prst="rect">
                <a:avLst/>
              </a:prstGeom>
            </p:spPr>
          </p:pic>
        </p:grpSp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07383" y="8685307"/>
              <a:ext cx="6975924" cy="887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014204" y="817832"/>
            <a:ext cx="7787957" cy="140297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889524" y="2118095"/>
            <a:ext cx="14481086" cy="7331108"/>
            <a:chOff x="1889524" y="2118095"/>
            <a:chExt cx="14481086" cy="7331108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-5351019" y="-1547459"/>
              <a:ext cx="28962172" cy="14662215"/>
            </a:xfrm>
            <a:prstGeom prst="rect">
              <a:avLst/>
            </a:prstGeom>
          </p:spPr>
        </p:pic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9524" y="2118095"/>
              <a:ext cx="14481086" cy="7331108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2052247" y="2260952"/>
            <a:ext cx="14181219" cy="7028571"/>
            <a:chOff x="2052247" y="2260952"/>
            <a:chExt cx="14181219" cy="7028571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9138229" y="2260952"/>
              <a:ext cx="7085981" cy="7026965"/>
              <a:chOff x="9138229" y="2260952"/>
              <a:chExt cx="7085981" cy="7026965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138229" y="2260952"/>
                <a:ext cx="7085981" cy="7026965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2052247" y="2268278"/>
              <a:ext cx="7010707" cy="7010707"/>
              <a:chOff x="2052247" y="2268278"/>
              <a:chExt cx="7010707" cy="7010707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2052247" y="2268278"/>
                <a:ext cx="7010707" cy="701070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882540" y="7475384"/>
            <a:ext cx="10806349" cy="1989057"/>
            <a:chOff x="6882540" y="7475384"/>
            <a:chExt cx="10806349" cy="198905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82540" y="7475384"/>
              <a:ext cx="10806349" cy="198905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807414" y="696299"/>
            <a:ext cx="1064889" cy="594270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700670" y="657840"/>
            <a:ext cx="7787957" cy="1402976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12854" y="1915869"/>
            <a:ext cx="17588848" cy="7533333"/>
            <a:chOff x="1012854" y="1915869"/>
            <a:chExt cx="17588848" cy="7533333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012854" y="1915869"/>
              <a:ext cx="7493171" cy="7529203"/>
              <a:chOff x="1012854" y="1915869"/>
              <a:chExt cx="7493171" cy="7529203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12854" y="1915869"/>
                <a:ext cx="7493171" cy="752920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8506026" y="1915869"/>
              <a:ext cx="6522621" cy="7529203"/>
              <a:chOff x="8506026" y="1915869"/>
              <a:chExt cx="6522621" cy="7529203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506026" y="1915869"/>
                <a:ext cx="6522621" cy="7529203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205124" y="8657436"/>
              <a:ext cx="7683781" cy="887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2023-07-05T15:59:33Z</dcterms:created>
  <dcterms:modified xsi:type="dcterms:W3CDTF">2023-07-05T15:59:33Z</dcterms:modified>
</cp:coreProperties>
</file>